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6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F7F7-D7FD-314D-BEE2-B7E1E1DA9729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B8B07-7936-2347-A42F-A061172F8C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3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B8B07-7936-2347-A42F-A061172F8C1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8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4D623D5-9EED-B048-974A-8E2FAE47E36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B99B-9D62-014C-8552-C77F8972B491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0B8F3-C242-E847-936D-446D1C608534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E47E-F1C3-E249-805D-6624C9734D2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E274-0A0F-4746-BFF3-AA4351FFA14D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1A1E5-50E4-0F4C-88CB-103EC3DE80AF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F741-E959-DE4D-9479-D78F32E6BB3E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0DCC-422E-064D-A483-4F81313828EC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C49A3-F576-A347-BD85-8EB58D1A66C2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6592-3101-6C4B-BE26-9D10C31438D4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049AF-927A-2047-B267-CA9C1FEC795C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5F78-D3A3-9D4D-BBAE-0ADFD7B76C6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9CAD5-D1B8-E941-8B67-408776F9DEE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EE42D-611A-BD40-9CDE-987755FE75EE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81B9-1269-A643-9D0D-EFABB0C50B9A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9B52-8F37-B64A-8B1D-77715CC16B20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1FFE-E481-574E-BBE1-1D5E94E008C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082E46A-4BB5-DA4B-B626-80EC9C37FDE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2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Systèmes nomades</a:t>
            </a:r>
            <a:br>
              <a:rPr lang="fr-FR" dirty="0" smtClean="0"/>
            </a:br>
            <a:r>
              <a:rPr lang="fr-FR" dirty="0" err="1" smtClean="0"/>
              <a:t>Katyusha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Bouchet, </a:t>
            </a:r>
            <a:r>
              <a:rPr lang="fr-FR" dirty="0" err="1" smtClean="0"/>
              <a:t>Nufer</a:t>
            </a:r>
            <a:r>
              <a:rPr lang="fr-FR" dirty="0" smtClean="0"/>
              <a:t>, Willy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9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sz="2000" dirty="0" smtClean="0"/>
              <a:t>Introduction</a:t>
            </a:r>
          </a:p>
          <a:p>
            <a:r>
              <a:rPr lang="fr-FR" sz="2000" dirty="0" smtClean="0"/>
              <a:t>Objectifs</a:t>
            </a:r>
          </a:p>
          <a:p>
            <a:r>
              <a:rPr lang="fr-FR" sz="2000" dirty="0" smtClean="0"/>
              <a:t>Architecture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sz="2000" dirty="0" smtClean="0"/>
              <a:t>Démonstration</a:t>
            </a:r>
            <a:endParaRPr lang="fr-FR" sz="2000" dirty="0"/>
          </a:p>
          <a:p>
            <a:r>
              <a:rPr lang="fr-FR" sz="2000" dirty="0" smtClean="0"/>
              <a:t>Améliorations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5C41-6A14-5D4A-8A04-565DAC1B2AD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Problématique ?</a:t>
            </a:r>
          </a:p>
          <a:p>
            <a:pPr lvl="1"/>
            <a:r>
              <a:rPr lang="fr-FR" sz="2000" dirty="0" smtClean="0"/>
              <a:t>Petite structure</a:t>
            </a:r>
          </a:p>
          <a:p>
            <a:pPr lvl="1"/>
            <a:endParaRPr lang="fr-FR" sz="2000" dirty="0" smtClean="0"/>
          </a:p>
          <a:p>
            <a:r>
              <a:rPr lang="fr-FR" sz="2400" dirty="0"/>
              <a:t>Faciliter </a:t>
            </a:r>
            <a:endParaRPr lang="fr-FR" sz="2400" dirty="0" smtClean="0"/>
          </a:p>
          <a:p>
            <a:pPr lvl="1"/>
            <a:r>
              <a:rPr lang="fr-FR" sz="2000" dirty="0"/>
              <a:t>E</a:t>
            </a:r>
            <a:r>
              <a:rPr lang="fr-FR" sz="2000" dirty="0" smtClean="0"/>
              <a:t>nregistrement </a:t>
            </a:r>
            <a:r>
              <a:rPr lang="fr-FR" sz="2000" dirty="0"/>
              <a:t>de </a:t>
            </a:r>
            <a:r>
              <a:rPr lang="fr-FR" sz="2000" dirty="0" smtClean="0"/>
              <a:t>commandes</a:t>
            </a:r>
          </a:p>
          <a:p>
            <a:pPr lvl="1"/>
            <a:r>
              <a:rPr lang="fr-FR" sz="2000" dirty="0"/>
              <a:t>Diminuer le temps d’attente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306-4BC6-9247-8E6E-47121750C85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40" y="26035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Utilisation de Tags RFID</a:t>
            </a:r>
          </a:p>
          <a:p>
            <a:r>
              <a:rPr lang="fr-FR" sz="2000" dirty="0" smtClean="0"/>
              <a:t>Client Android</a:t>
            </a:r>
          </a:p>
          <a:p>
            <a:endParaRPr lang="fr-FR" sz="2000" dirty="0" smtClean="0"/>
          </a:p>
          <a:p>
            <a:r>
              <a:rPr lang="fr-FR" sz="2000" dirty="0" smtClean="0"/>
              <a:t>Client</a:t>
            </a:r>
          </a:p>
          <a:p>
            <a:pPr lvl="1"/>
            <a:r>
              <a:rPr lang="fr-FR" sz="1800" dirty="0" smtClean="0"/>
              <a:t>Scanner des ingrédients</a:t>
            </a:r>
          </a:p>
          <a:p>
            <a:pPr lvl="1"/>
            <a:r>
              <a:rPr lang="fr-FR" sz="1800" dirty="0" smtClean="0"/>
              <a:t>Scanner une table</a:t>
            </a:r>
          </a:p>
          <a:p>
            <a:pPr lvl="1"/>
            <a:r>
              <a:rPr lang="fr-FR" sz="1800" dirty="0" smtClean="0"/>
              <a:t>Modifier sa commande</a:t>
            </a:r>
          </a:p>
          <a:p>
            <a:pPr lvl="1"/>
            <a:r>
              <a:rPr lang="fr-FR" sz="1800" dirty="0" smtClean="0"/>
              <a:t>Envoyer sa commande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sz="2000" dirty="0" smtClean="0"/>
          </a:p>
          <a:p>
            <a:r>
              <a:rPr lang="fr-FR" sz="2000" dirty="0" smtClean="0"/>
              <a:t>Restaurateur</a:t>
            </a:r>
            <a:endParaRPr lang="fr-FR" sz="2000" dirty="0"/>
          </a:p>
          <a:p>
            <a:pPr lvl="1"/>
            <a:r>
              <a:rPr lang="fr-FR" sz="1800" dirty="0"/>
              <a:t>Accès aux commandes</a:t>
            </a:r>
          </a:p>
          <a:p>
            <a:pPr lvl="1"/>
            <a:r>
              <a:rPr lang="fr-FR" sz="1800" dirty="0"/>
              <a:t>Contrôler l’état</a:t>
            </a:r>
          </a:p>
          <a:p>
            <a:pPr lvl="1"/>
            <a:r>
              <a:rPr lang="fr-FR" sz="1800" dirty="0"/>
              <a:t>Valider</a:t>
            </a:r>
          </a:p>
          <a:p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38CE-9D79-8F40-AD7A-D2DA6172C495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66" y="2229239"/>
            <a:ext cx="1771953" cy="17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t="25185"/>
          <a:stretch/>
        </p:blipFill>
        <p:spPr>
          <a:xfrm>
            <a:off x="7366842" y="2373622"/>
            <a:ext cx="2086015" cy="156064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fr-FR" sz="2000" dirty="0" smtClean="0"/>
          </a:p>
          <a:p>
            <a:pPr lvl="1"/>
            <a:endParaRPr lang="fr-FR" sz="2000" dirty="0" smtClean="0"/>
          </a:p>
          <a:p>
            <a:pPr lvl="1"/>
            <a:r>
              <a:rPr lang="fr-FR" sz="2000" dirty="0" smtClean="0"/>
              <a:t>Framework</a:t>
            </a:r>
          </a:p>
          <a:p>
            <a:pPr lvl="1"/>
            <a:endParaRPr lang="fr-FR" sz="2000" dirty="0" smtClean="0"/>
          </a:p>
          <a:p>
            <a:endParaRPr lang="fr-FR" sz="2400" dirty="0" smtClean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>
          <a:xfrm>
            <a:off x="8275898" y="3467532"/>
            <a:ext cx="3365639" cy="2702643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Mongoose</a:t>
            </a:r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BAE9-CB83-B14E-A43F-9FC3BF97F2D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6" y="2683624"/>
            <a:ext cx="2585232" cy="78390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836" y="4470343"/>
            <a:ext cx="2554392" cy="169983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24" y="4740339"/>
            <a:ext cx="4815068" cy="11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551" y="3249132"/>
            <a:ext cx="1724489" cy="17244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56" y="3232353"/>
            <a:ext cx="1947119" cy="1947119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572-824C-4041-B698-A352B53AC848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763" y="2195238"/>
            <a:ext cx="1339951" cy="189541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269" y="4517053"/>
            <a:ext cx="1896800" cy="1896800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 flipH="1">
            <a:off x="8391646" y="4147721"/>
            <a:ext cx="113230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en angle 44"/>
          <p:cNvCxnSpPr/>
          <p:nvPr/>
        </p:nvCxnSpPr>
        <p:spPr>
          <a:xfrm>
            <a:off x="4004739" y="3029609"/>
            <a:ext cx="2212916" cy="581903"/>
          </a:xfrm>
          <a:prstGeom prst="bentConnector3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/>
          <p:nvPr/>
        </p:nvCxnSpPr>
        <p:spPr>
          <a:xfrm flipV="1">
            <a:off x="3903469" y="4644435"/>
            <a:ext cx="2212916" cy="632107"/>
          </a:xfrm>
          <a:prstGeom prst="bentConnector3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708490" y="2660277"/>
            <a:ext cx="103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9317567" y="2660277"/>
            <a:ext cx="13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MongoDB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213892" y="4141735"/>
            <a:ext cx="319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idRestaurant</a:t>
            </a:r>
            <a:r>
              <a:rPr lang="fr-FR" dirty="0" err="1" smtClean="0"/>
              <a:t>:</a:t>
            </a:r>
            <a:r>
              <a:rPr lang="fr-FR" dirty="0" err="1" smtClean="0">
                <a:solidFill>
                  <a:srgbClr val="FF0000"/>
                </a:solidFill>
              </a:rPr>
              <a:t>type</a:t>
            </a:r>
            <a:r>
              <a:rPr lang="fr-FR" dirty="0" err="1" smtClean="0"/>
              <a:t>:</a:t>
            </a:r>
            <a:r>
              <a:rPr lang="fr-FR" dirty="0" err="1" smtClean="0">
                <a:solidFill>
                  <a:schemeClr val="accent1"/>
                </a:solidFill>
              </a:rPr>
              <a:t>idObject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3" y="2399283"/>
            <a:ext cx="1265714" cy="1260651"/>
          </a:xfrm>
          <a:prstGeom prst="rect">
            <a:avLst/>
          </a:prstGeom>
        </p:spPr>
      </p:pic>
      <p:cxnSp>
        <p:nvCxnSpPr>
          <p:cNvPr id="55" name="Connecteur droit avec flèche 54"/>
          <p:cNvCxnSpPr/>
          <p:nvPr/>
        </p:nvCxnSpPr>
        <p:spPr>
          <a:xfrm flipH="1">
            <a:off x="1523760" y="3232353"/>
            <a:ext cx="1132302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6592-3101-6C4B-BE26-9D10C31438D4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848" y="1272252"/>
            <a:ext cx="4208362" cy="42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5211122" cy="3416301"/>
          </a:xfrm>
        </p:spPr>
        <p:txBody>
          <a:bodyPr/>
          <a:lstStyle/>
          <a:p>
            <a:endParaRPr lang="fr-FR" dirty="0" smtClean="0"/>
          </a:p>
          <a:p>
            <a:r>
              <a:rPr lang="fr-FR" sz="2000" dirty="0" smtClean="0"/>
              <a:t>Inscription de restaurateur ou client</a:t>
            </a:r>
          </a:p>
          <a:p>
            <a:r>
              <a:rPr lang="fr-FR" sz="2000" dirty="0" smtClean="0"/>
              <a:t>Espace privé</a:t>
            </a:r>
          </a:p>
          <a:p>
            <a:r>
              <a:rPr lang="fr-FR" sz="2000" dirty="0" smtClean="0"/>
              <a:t>Espace de gestion du stock</a:t>
            </a:r>
          </a:p>
          <a:p>
            <a:r>
              <a:rPr lang="fr-FR" sz="2000" dirty="0" smtClean="0"/>
              <a:t>Google </a:t>
            </a:r>
            <a:r>
              <a:rPr lang="fr-FR" sz="2000" dirty="0" err="1" smtClean="0"/>
              <a:t>Map</a:t>
            </a:r>
            <a:endParaRPr lang="fr-FR" sz="2000" dirty="0"/>
          </a:p>
          <a:p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sz="2000" dirty="0" smtClean="0"/>
              <a:t>Notations </a:t>
            </a:r>
            <a:r>
              <a:rPr lang="fr-FR" sz="2000" dirty="0"/>
              <a:t>et commentaires</a:t>
            </a:r>
          </a:p>
          <a:p>
            <a:r>
              <a:rPr lang="fr-FR" sz="2000" dirty="0"/>
              <a:t>Payement en ligne</a:t>
            </a:r>
          </a:p>
          <a:p>
            <a:r>
              <a:rPr lang="fr-FR" sz="2000" dirty="0"/>
              <a:t>Génération de la facture</a:t>
            </a: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8B2E9-6F8D-5F46-8228-55B57636D819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90" y="4464251"/>
            <a:ext cx="1555549" cy="15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5F78-D3A3-9D4D-BBAE-0ADFD7B76C6B}" type="datetime1">
              <a:rPr lang="fr-CH" smtClean="0"/>
              <a:t>16.04.18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Systèmes nomades - HEPIA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153" y="2580190"/>
            <a:ext cx="3351835" cy="33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122</TotalTime>
  <Words>136</Words>
  <Application>Microsoft Macintosh PowerPoint</Application>
  <PresentationFormat>Grand écran</PresentationFormat>
  <Paragraphs>87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 3</vt:lpstr>
      <vt:lpstr>Arial</vt:lpstr>
      <vt:lpstr>Salle d’ions</vt:lpstr>
      <vt:lpstr>Systèmes nomades Katyusha</vt:lpstr>
      <vt:lpstr>Sommaire</vt:lpstr>
      <vt:lpstr>Introduction</vt:lpstr>
      <vt:lpstr>Objectifs</vt:lpstr>
      <vt:lpstr>Technologies</vt:lpstr>
      <vt:lpstr>Architecture</vt:lpstr>
      <vt:lpstr>Présentation PowerPoint</vt:lpstr>
      <vt:lpstr>Améliorations</vt:lpstr>
      <vt:lpstr>Questions 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nomades</dc:title>
  <dc:creator>Utilisateur de Microsoft Office</dc:creator>
  <cp:lastModifiedBy>Utilisateur de Microsoft Office</cp:lastModifiedBy>
  <cp:revision>31</cp:revision>
  <dcterms:created xsi:type="dcterms:W3CDTF">2018-04-16T10:43:37Z</dcterms:created>
  <dcterms:modified xsi:type="dcterms:W3CDTF">2018-04-16T12:46:23Z</dcterms:modified>
</cp:coreProperties>
</file>